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06" r:id="rId12"/>
    <p:sldId id="307" r:id="rId13"/>
    <p:sldId id="308" r:id="rId14"/>
    <p:sldId id="297" r:id="rId15"/>
    <p:sldId id="299" r:id="rId16"/>
    <p:sldId id="342" r:id="rId17"/>
    <p:sldId id="351" r:id="rId18"/>
    <p:sldId id="302" r:id="rId19"/>
    <p:sldId id="303" r:id="rId20"/>
    <p:sldId id="358" r:id="rId21"/>
    <p:sldId id="345" r:id="rId22"/>
    <p:sldId id="352" r:id="rId23"/>
    <p:sldId id="304" r:id="rId24"/>
    <p:sldId id="305" r:id="rId25"/>
    <p:sldId id="353" r:id="rId26"/>
    <p:sldId id="354" r:id="rId27"/>
    <p:sldId id="332" r:id="rId28"/>
    <p:sldId id="334" r:id="rId29"/>
    <p:sldId id="359" r:id="rId30"/>
    <p:sldId id="333" r:id="rId31"/>
    <p:sldId id="335" r:id="rId32"/>
    <p:sldId id="343" r:id="rId33"/>
    <p:sldId id="337" r:id="rId34"/>
    <p:sldId id="344" r:id="rId35"/>
    <p:sldId id="355" r:id="rId36"/>
    <p:sldId id="360" r:id="rId37"/>
    <p:sldId id="338" r:id="rId38"/>
    <p:sldId id="28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19" autoAdjust="0"/>
  </p:normalViewPr>
  <p:slideViewPr>
    <p:cSldViewPr snapToGrid="0" showGuides="1">
      <p:cViewPr varScale="1">
        <p:scale>
          <a:sx n="56" d="100"/>
          <a:sy n="56" d="100"/>
        </p:scale>
        <p:origin x="51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5886-07B7-448A-8728-3372821FF1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7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4.xml"/><Relationship Id="rId7" Type="http://schemas.openxmlformats.org/officeDocument/2006/relationships/image" Target="../media/image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1.xml"/><Relationship Id="rId7" Type="http://schemas.openxmlformats.org/officeDocument/2006/relationships/image" Target="../media/image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3.xml"/><Relationship Id="rId10" Type="http://schemas.openxmlformats.org/officeDocument/2006/relationships/image" Target="../media/image10.png"/><Relationship Id="rId4" Type="http://schemas.openxmlformats.org/officeDocument/2006/relationships/tags" Target="../tags/tag142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8.xml"/><Relationship Id="rId7" Type="http://schemas.openxmlformats.org/officeDocument/2006/relationships/image" Target="../media/image1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0.xml"/><Relationship Id="rId10" Type="http://schemas.openxmlformats.org/officeDocument/2006/relationships/image" Target="../media/image13.png"/><Relationship Id="rId4" Type="http://schemas.openxmlformats.org/officeDocument/2006/relationships/tags" Target="../tags/tag159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63.xml"/><Relationship Id="rId7" Type="http://schemas.openxmlformats.org/officeDocument/2006/relationships/image" Target="../media/image1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0.xml"/><Relationship Id="rId7" Type="http://schemas.openxmlformats.org/officeDocument/2006/relationships/image" Target="../media/image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2.xml"/><Relationship Id="rId10" Type="http://schemas.openxmlformats.org/officeDocument/2006/relationships/image" Target="../media/image17.png"/><Relationship Id="rId4" Type="http://schemas.openxmlformats.org/officeDocument/2006/relationships/tags" Target="../tags/tag181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7.xml"/><Relationship Id="rId10" Type="http://schemas.openxmlformats.org/officeDocument/2006/relationships/image" Target="../media/image19.png"/><Relationship Id="rId4" Type="http://schemas.openxmlformats.org/officeDocument/2006/relationships/tags" Target="../tags/tag186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0.xml"/><Relationship Id="rId7" Type="http://schemas.openxmlformats.org/officeDocument/2006/relationships/image" Target="../media/image1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5.xml"/><Relationship Id="rId7" Type="http://schemas.openxmlformats.org/officeDocument/2006/relationships/image" Target="../media/image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image" Target="../media/image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7" Type="http://schemas.openxmlformats.org/officeDocument/2006/relationships/image" Target="../media/image1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4.xml"/><Relationship Id="rId4" Type="http://schemas.openxmlformats.org/officeDocument/2006/relationships/tags" Target="../tags/tag2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12" Type="http://schemas.openxmlformats.org/officeDocument/2006/relationships/tags" Target="../tags/tag236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11" Type="http://schemas.openxmlformats.org/officeDocument/2006/relationships/tags" Target="../tags/tag235.xml"/><Relationship Id="rId5" Type="http://schemas.openxmlformats.org/officeDocument/2006/relationships/tags" Target="../tags/tag229.xml"/><Relationship Id="rId10" Type="http://schemas.openxmlformats.org/officeDocument/2006/relationships/tags" Target="../tags/tag234.xml"/><Relationship Id="rId4" Type="http://schemas.openxmlformats.org/officeDocument/2006/relationships/tags" Target="../tags/tag228.xml"/><Relationship Id="rId9" Type="http://schemas.openxmlformats.org/officeDocument/2006/relationships/tags" Target="../tags/tag233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39.xml"/><Relationship Id="rId7" Type="http://schemas.openxmlformats.org/officeDocument/2006/relationships/image" Target="../media/image1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1.xml"/><Relationship Id="rId4" Type="http://schemas.openxmlformats.org/officeDocument/2006/relationships/tags" Target="../tags/tag2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44.xml"/><Relationship Id="rId7" Type="http://schemas.openxmlformats.org/officeDocument/2006/relationships/image" Target="../media/image1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61.xml"/><Relationship Id="rId7" Type="http://schemas.openxmlformats.org/officeDocument/2006/relationships/image" Target="../media/image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6.xml"/><Relationship Id="rId7" Type="http://schemas.openxmlformats.org/officeDocument/2006/relationships/image" Target="../media/image1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1.xml"/><Relationship Id="rId7" Type="http://schemas.openxmlformats.org/officeDocument/2006/relationships/image" Target="../media/image1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76.xml"/><Relationship Id="rId7" Type="http://schemas.openxmlformats.org/officeDocument/2006/relationships/image" Target="../media/image1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81.xml"/><Relationship Id="rId7" Type="http://schemas.openxmlformats.org/officeDocument/2006/relationships/image" Target="../media/image1.pn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3.xml"/><Relationship Id="rId10" Type="http://schemas.openxmlformats.org/officeDocument/2006/relationships/image" Target="../media/image34.png"/><Relationship Id="rId4" Type="http://schemas.openxmlformats.org/officeDocument/2006/relationships/tags" Target="../tags/tag282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image" Target="../media/image35.png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image" Target="../media/image1.png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88.xml"/><Relationship Id="rId10" Type="http://schemas.openxmlformats.org/officeDocument/2006/relationships/tags" Target="../tags/tag293.xml"/><Relationship Id="rId4" Type="http://schemas.openxmlformats.org/officeDocument/2006/relationships/tags" Target="../tags/tag287.xml"/><Relationship Id="rId9" Type="http://schemas.openxmlformats.org/officeDocument/2006/relationships/tags" Target="../tags/tag29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10" Type="http://schemas.openxmlformats.org/officeDocument/2006/relationships/image" Target="../media/image1.png"/><Relationship Id="rId4" Type="http://schemas.openxmlformats.org/officeDocument/2006/relationships/tags" Target="../tags/tag297.xml"/><Relationship Id="rId9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5.png"/><Relationship Id="rId4" Type="http://schemas.openxmlformats.org/officeDocument/2006/relationships/tags" Target="../tags/tag9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7.xml"/><Relationship Id="rId7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0BBDA-D7BE-4B07-9F11-9F626E86E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348" y="910217"/>
            <a:ext cx="6667863" cy="5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82958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334000" y="1178560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578" y="1879600"/>
            <a:ext cx="3230048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22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52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929" y="2481572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099D7-0242-4AC7-A36B-4D053FD35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256" y="1168557"/>
            <a:ext cx="7634824" cy="5245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340EFD-F07C-46FA-8288-B3A419646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4" y="837488"/>
            <a:ext cx="2785666" cy="53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212758" y="2166561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八、用户代表确认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325" y="1583107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用户代表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确认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30752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971" y="3049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管理员用户代表确认</a:t>
            </a:r>
          </a:p>
        </p:txBody>
      </p:sp>
    </p:spTree>
    <p:extLst>
      <p:ext uri="{BB962C8B-B14F-4D97-AF65-F5344CB8AC3E}">
        <p14:creationId xmlns:p14="http://schemas.microsoft.com/office/powerpoint/2010/main" val="7633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E814B-2DC2-4933-A14F-429F25447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98" y="1022802"/>
            <a:ext cx="9672388" cy="54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24EED-EC39-49AA-9ED3-CCB9E6FEB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64" y="4816571"/>
            <a:ext cx="9700865" cy="1851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523280-C159-4DCC-AA2B-D21FD70A4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51" y="584200"/>
            <a:ext cx="7136850" cy="40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107E3-A2EB-423A-BC99-B3DD40684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5" y="1114926"/>
            <a:ext cx="10703510" cy="4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13340-B97F-4515-BCD3-923C8C042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91" y="803459"/>
            <a:ext cx="6642654" cy="56956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06BF52-C752-45BF-A21B-3A64105DE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732" y="885047"/>
            <a:ext cx="4132477" cy="54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7978" y="106795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团建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4A3A3-45DA-4962-8249-9FC8DB678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9383" y="971515"/>
            <a:ext cx="4104289" cy="57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F55AC-53BB-4D9F-8311-1C4CAB86C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645672"/>
            <a:ext cx="7995921" cy="60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F3EC0C-ADF1-43CC-87E5-407A2D77C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25" y="720837"/>
            <a:ext cx="4542263" cy="2708163"/>
          </a:xfrm>
          <a:prstGeom prst="rect">
            <a:avLst/>
          </a:prstGeom>
        </p:spPr>
      </p:pic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006" y="720837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188" y="850627"/>
            <a:ext cx="256681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95.3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6417E1-46BA-4960-B41A-925685B747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" y="2625504"/>
            <a:ext cx="12192000" cy="32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[3]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杨弘平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.UML2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基础、建模与设计教程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. </a:t>
            </a:r>
            <a:r>
              <a:rPr kumimoji="0" lang="zh-CN" altLang="en-US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清华大学出版社</a:t>
            </a:r>
            <a:r>
              <a:rPr kumimoji="0" lang="en-US" altLang="zh-CN" sz="17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2017.3.</a:t>
            </a:r>
            <a:endParaRPr lang="en-US" altLang="zh-CN" sz="1700" kern="100" dirty="0">
              <a:latin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[4]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" y="1478281"/>
            <a:ext cx="822665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发现我们项目的界面原型没有用户可以自主添加标签的功能，提出教师的咨询比较及时，有时候圈内提出一个新的概念时教师总是最先知道，所以教师用户应该能够增加新的标签。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49E40DF-D59E-4371-B2A6-619032A2A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37624"/>
              </p:ext>
            </p:extLst>
          </p:nvPr>
        </p:nvGraphicFramePr>
        <p:xfrm>
          <a:off x="290965" y="1273323"/>
          <a:ext cx="6570473" cy="5364480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499755">
                  <a:extLst>
                    <a:ext uri="{9D8B030D-6E8A-4147-A177-3AD203B41FA5}">
                      <a16:colId xmlns:a16="http://schemas.microsoft.com/office/drawing/2014/main" val="1410608954"/>
                    </a:ext>
                  </a:extLst>
                </a:gridCol>
                <a:gridCol w="4436020">
                  <a:extLst>
                    <a:ext uri="{9D8B030D-6E8A-4147-A177-3AD203B41FA5}">
                      <a16:colId xmlns:a16="http://schemas.microsoft.com/office/drawing/2014/main" val="2984110520"/>
                    </a:ext>
                  </a:extLst>
                </a:gridCol>
                <a:gridCol w="1634698">
                  <a:extLst>
                    <a:ext uri="{9D8B030D-6E8A-4147-A177-3AD203B41FA5}">
                      <a16:colId xmlns:a16="http://schemas.microsoft.com/office/drawing/2014/main" val="1948132270"/>
                    </a:ext>
                  </a:extLst>
                </a:gridCol>
              </a:tblGrid>
              <a:tr h="430652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序号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问题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576180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该变更是增强还是损害满足任何业务需求的能力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不增加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412027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基线中是否有需求和该变更相冲突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818130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是否有其他待处理的需求变更和该变更冲突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26521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如果不进行该变更，业务上或技术上有哪些后果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没有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4837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如果接受该变更，是否有不力的副作用或其他潜在风险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教师用户需求不满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9414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该变更是否会损害性能或其他质量属性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417864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该变更在已知的技术限制或人员能力是否可行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可行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7896519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该变更是否对开发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测试或操作环境所需的任何资源提出了无法接受的需求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985156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是否需要购买工具才能实现并测试该变更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73160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该变更如何影响当前项目计划中的任务的顺序，依赖，投入或持续时间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251063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是否需要原型或用户输入验证该变更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是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898871"/>
                  </a:ext>
                </a:extLst>
              </a:tr>
              <a:tr h="22081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如果接受该变更，项目中已投入的努力会被浪费掉吗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6094764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提议的变更会导致产品单位成本增加吗？比如是否会增加第三方产品许可使用费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834892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14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此变更会影响到市场营销、生产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zh-CN" sz="1600" kern="100" dirty="0">
                          <a:effectLst/>
                        </a:rPr>
                        <a:t>制造、培训和客服计划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45055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64F0A96-BF25-4CF1-A77F-98C92123D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858" y="794997"/>
            <a:ext cx="4835177" cy="59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705</Words>
  <Application>Microsoft Office PowerPoint</Application>
  <PresentationFormat>宽屏</PresentationFormat>
  <Paragraphs>138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235</cp:revision>
  <dcterms:created xsi:type="dcterms:W3CDTF">2016-08-30T15:41:43Z</dcterms:created>
  <dcterms:modified xsi:type="dcterms:W3CDTF">2021-06-22T08:26:42Z</dcterms:modified>
</cp:coreProperties>
</file>